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eadboard_underside.pn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12" y="975988"/>
            <a:ext cx="4797975" cy="31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ffic_3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93" y="152400"/>
            <a:ext cx="60728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ffic_4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93" y="152400"/>
            <a:ext cx="60728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lican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61950"/>
            <a:ext cx="6096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ffic_transition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57" y="152400"/>
            <a:ext cx="47850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d_2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96" y="152399"/>
            <a:ext cx="66656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2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29" y="152399"/>
            <a:ext cx="703854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band.pn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859" y="152401"/>
            <a:ext cx="40702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4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29" y="152399"/>
            <a:ext cx="703854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5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29" y="152399"/>
            <a:ext cx="703854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schematic.pn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3" y="1590675"/>
            <a:ext cx="31527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5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29" y="152399"/>
            <a:ext cx="703854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ple_6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29" y="152399"/>
            <a:ext cx="703854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ffic_2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93" y="152400"/>
            <a:ext cx="60728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